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3" r:id="rId4"/>
    <p:sldId id="258" r:id="rId5"/>
    <p:sldId id="261" r:id="rId6"/>
    <p:sldId id="273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64" autoAdjust="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9254F-6555-4CC8-9556-713A3E6EF1D2}" type="datetimeFigureOut">
              <a:rPr lang="zh-TW" altLang="en-US" smtClean="0"/>
              <a:pPr/>
              <a:t>2022/7/14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EE725-B80D-428C-9CE8-8413D2CC638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ites.google.com/site/s10510832/yan-jiu-zhu-ti/wo-men-zhe-yi-jia" TargetMode="External"/><Relationship Id="rId3" Type="http://schemas.openxmlformats.org/officeDocument/2006/relationships/hyperlink" Target="https://www.potatomedia.co/post/7e58ae6d-1c91-486e-a648-3ddf1785ec40" TargetMode="External"/><Relationship Id="rId7" Type="http://schemas.openxmlformats.org/officeDocument/2006/relationships/hyperlink" Target="https://www.walkerland.com.tw/subject/view/97251" TargetMode="External"/><Relationship Id="rId2" Type="http://schemas.openxmlformats.org/officeDocument/2006/relationships/hyperlink" Target="https://www.linetv.tw/drama/10511/eps/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vex.com.tw/atashinchi/" TargetMode="External"/><Relationship Id="rId5" Type="http://schemas.openxmlformats.org/officeDocument/2006/relationships/hyperlink" Target="https://movies.yahoo.com.tw/movieinfo_main.html/id=2162" TargetMode="External"/><Relationship Id="rId4" Type="http://schemas.openxmlformats.org/officeDocument/2006/relationships/hyperlink" Target="https://movies.yahoo.com.tw/movieinfo_main.html/id=3674" TargetMode="External"/><Relationship Id="rId9" Type="http://schemas.openxmlformats.org/officeDocument/2006/relationships/hyperlink" Target="https://www.animax.co.jp/special/atashinchi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090663"/>
          </a:xfrm>
          <a:solidFill>
            <a:schemeClr val="bg1">
              <a:alpha val="30196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altLang="zh-TW" sz="6000" b="1" dirty="0" smtClean="0">
                <a:latin typeface="Microsoft YaHei" pitchFamily="34" charset="-122"/>
                <a:ea typeface="Microsoft YaHei" pitchFamily="34" charset="-122"/>
              </a:rPr>
              <a:t/>
            </a:r>
            <a:br>
              <a:rPr lang="en-US" altLang="zh-TW" sz="6000" b="1" dirty="0" smtClean="0">
                <a:latin typeface="Microsoft YaHei" pitchFamily="34" charset="-122"/>
                <a:ea typeface="Microsoft YaHei" pitchFamily="34" charset="-122"/>
              </a:rPr>
            </a:br>
            <a:r>
              <a:rPr lang="zh-TW" altLang="en-US" sz="6000" b="1" dirty="0" smtClean="0">
                <a:latin typeface="Microsoft YaHei" pitchFamily="34" charset="-122"/>
                <a:ea typeface="Microsoft YaHei" pitchFamily="34" charset="-122"/>
              </a:rPr>
              <a:t>專題發表</a:t>
            </a:r>
            <a:r>
              <a:rPr lang="en-US" altLang="zh-TW" sz="6000" b="1" dirty="0" smtClean="0">
                <a:latin typeface="Microsoft YaHei" pitchFamily="34" charset="-122"/>
                <a:ea typeface="Microsoft YaHei" pitchFamily="34" charset="-122"/>
              </a:rPr>
              <a:t/>
            </a:r>
            <a:br>
              <a:rPr lang="en-US" altLang="zh-TW" sz="6000" b="1" dirty="0" smtClean="0">
                <a:latin typeface="Microsoft YaHei" pitchFamily="34" charset="-122"/>
                <a:ea typeface="Microsoft YaHei" pitchFamily="34" charset="-122"/>
              </a:rPr>
            </a:br>
            <a:r>
              <a:rPr lang="en-US" altLang="zh-TW" sz="6000" b="1" dirty="0" smtClean="0">
                <a:latin typeface="Microsoft YaHei" pitchFamily="34" charset="-122"/>
                <a:ea typeface="Microsoft YaHei" pitchFamily="34" charset="-122"/>
              </a:rPr>
              <a:t/>
            </a:r>
            <a:br>
              <a:rPr lang="en-US" altLang="zh-TW" sz="6000" b="1" dirty="0" smtClean="0">
                <a:latin typeface="Microsoft YaHei" pitchFamily="34" charset="-122"/>
                <a:ea typeface="Microsoft YaHei" pitchFamily="34" charset="-122"/>
              </a:rPr>
            </a:br>
            <a:endParaRPr lang="zh-TW" altLang="en-US" sz="6000" b="1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23728" y="4509120"/>
            <a:ext cx="6552728" cy="1944216"/>
          </a:xfrm>
        </p:spPr>
        <p:txBody>
          <a:bodyPr>
            <a:normAutofit fontScale="92500" lnSpcReduction="20000"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sz="3300" b="1" dirty="0" smtClean="0">
                <a:latin typeface="Microsoft YaHei Light" pitchFamily="34" charset="-122"/>
                <a:ea typeface="Microsoft YaHei Light" pitchFamily="34" charset="-122"/>
              </a:rPr>
              <a:t>                               </a:t>
            </a:r>
            <a:r>
              <a:rPr lang="zh-TW" altLang="en-US" sz="2600" b="1" dirty="0" smtClean="0">
                <a:latin typeface="Microsoft YaHei Light" pitchFamily="34" charset="-122"/>
                <a:ea typeface="Microsoft YaHei Light" pitchFamily="34" charset="-122"/>
              </a:rPr>
              <a:t>報告者</a:t>
            </a:r>
            <a:r>
              <a:rPr lang="en-US" altLang="zh-TW" sz="2600" b="1" dirty="0" smtClean="0">
                <a:latin typeface="Microsoft YaHei Light" pitchFamily="34" charset="-122"/>
                <a:ea typeface="Microsoft YaHei Light" pitchFamily="34" charset="-122"/>
              </a:rPr>
              <a:t>:</a:t>
            </a:r>
            <a:r>
              <a:rPr lang="zh-TW" altLang="en-US" sz="2600" b="1" dirty="0" smtClean="0">
                <a:latin typeface="Microsoft YaHei Light" pitchFamily="34" charset="-122"/>
                <a:ea typeface="Microsoft YaHei Light" pitchFamily="34" charset="-122"/>
              </a:rPr>
              <a:t>楊智婷</a:t>
            </a:r>
            <a:endParaRPr lang="zh-TW" altLang="en-US" sz="2600" b="1" dirty="0">
              <a:latin typeface="Microsoft YaHei Light" pitchFamily="34" charset="-122"/>
              <a:ea typeface="Microsoft YaHei Light" pitchFamily="34" charset="-122"/>
            </a:endParaRPr>
          </a:p>
        </p:txBody>
      </p:sp>
      <p:pic>
        <p:nvPicPr>
          <p:cNvPr id="4" name="圖片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60" y="2500306"/>
            <a:ext cx="4286250" cy="1981200"/>
          </a:xfrm>
          <a:prstGeom prst="rect">
            <a:avLst/>
          </a:prstGeom>
        </p:spPr>
      </p:pic>
      <p:pic>
        <p:nvPicPr>
          <p:cNvPr id="5" name="圖片 4" descr="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3857628"/>
            <a:ext cx="3332604" cy="27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17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YaHei UI" pitchFamily="34" charset="-122"/>
                <a:ea typeface="Microsoft YaHei UI" pitchFamily="34" charset="-122"/>
              </a:rPr>
              <a:t>主要人物頁面</a:t>
            </a:r>
            <a:endParaRPr lang="zh-TW" altLang="en-US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532878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95536" y="2132856"/>
            <a:ext cx="5112568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3508" y="3573016"/>
            <a:ext cx="5616624" cy="2664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940152" y="2420888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TW" altLang="en-US" dirty="0" smtClean="0">
                <a:latin typeface="Microsoft YaHei UI Light" pitchFamily="34" charset="-122"/>
                <a:ea typeface="Microsoft YaHei UI Light" pitchFamily="34" charset="-122"/>
              </a:rPr>
              <a:t>點擊上方人物按鈕</a:t>
            </a:r>
            <a:endParaRPr lang="zh-TW" altLang="en-US" dirty="0"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012160" y="4725143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TW" altLang="en-US" dirty="0" smtClean="0">
                <a:latin typeface="Microsoft YaHei UI Light" pitchFamily="34" charset="-122"/>
                <a:ea typeface="Microsoft YaHei UI Light" pitchFamily="34" charset="-122"/>
              </a:rPr>
              <a:t>下面畫面即會顯現該人物</a:t>
            </a:r>
            <a:endParaRPr lang="en-US" altLang="zh-TW" dirty="0" smtClean="0"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TW" altLang="en-US" dirty="0">
                <a:latin typeface="Microsoft YaHei UI Light" pitchFamily="34" charset="-122"/>
                <a:ea typeface="Microsoft YaHei UI Light" pitchFamily="34" charset="-122"/>
              </a:rPr>
              <a:t>的相關資訊</a:t>
            </a:r>
          </a:p>
        </p:txBody>
      </p:sp>
    </p:spTree>
    <p:extLst>
      <p:ext uri="{BB962C8B-B14F-4D97-AF65-F5344CB8AC3E}">
        <p14:creationId xmlns:p14="http://schemas.microsoft.com/office/powerpoint/2010/main" val="164095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YaHei UI" pitchFamily="34" charset="-122"/>
                <a:ea typeface="Microsoft YaHei UI" pitchFamily="34" charset="-122"/>
              </a:rPr>
              <a:t>周邊人物頁面</a:t>
            </a:r>
            <a:endParaRPr lang="zh-TW" altLang="en-US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3594842" cy="363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72816"/>
            <a:ext cx="3513223" cy="3585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03648" y="5733256"/>
            <a:ext cx="670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TW" altLang="en-US" dirty="0" smtClean="0">
                <a:latin typeface="Microsoft YaHei UI Light" pitchFamily="34" charset="-122"/>
                <a:ea typeface="Microsoft YaHei UI Light" pitchFamily="34" charset="-122"/>
              </a:rPr>
              <a:t>當滑鼠移動到該卡片上，卡片即會翻轉至背面，呈現人物資訊</a:t>
            </a:r>
            <a:endParaRPr lang="zh-TW" altLang="en-US" dirty="0"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60032" y="2420888"/>
            <a:ext cx="3816424" cy="3096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4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YaHei UI" pitchFamily="34" charset="-122"/>
                <a:ea typeface="Microsoft YaHei UI" pitchFamily="34" charset="-122"/>
              </a:rPr>
              <a:t>其他頁面</a:t>
            </a:r>
            <a:endParaRPr lang="zh-TW" altLang="en-US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57" y="1772816"/>
            <a:ext cx="6736819" cy="4776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491880" y="1700808"/>
            <a:ext cx="1949124" cy="861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658589" y="1268760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TW" altLang="en-US" dirty="0" smtClean="0">
                <a:latin typeface="Microsoft YaHei UI Light" pitchFamily="34" charset="-122"/>
                <a:ea typeface="Microsoft YaHei UI Light" pitchFamily="34" charset="-122"/>
              </a:rPr>
              <a:t>點選上方按鈕，即會將頁面移動到該對應的段落</a:t>
            </a:r>
            <a:endParaRPr lang="zh-TW" altLang="en-US" dirty="0"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5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YaHei UI" pitchFamily="34" charset="-122"/>
                <a:ea typeface="Microsoft YaHei UI" pitchFamily="34" charset="-122"/>
              </a:rPr>
              <a:t>相關連結頁面</a:t>
            </a:r>
            <a:endParaRPr lang="zh-TW" altLang="en-US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1600" y="5574905"/>
            <a:ext cx="432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TW" altLang="en-US" dirty="0" smtClean="0">
                <a:latin typeface="Microsoft YaHei UI Light" pitchFamily="34" charset="-122"/>
                <a:ea typeface="Microsoft YaHei UI Light" pitchFamily="34" charset="-122"/>
              </a:rPr>
              <a:t>嵌入</a:t>
            </a:r>
            <a:r>
              <a:rPr lang="en-US" altLang="zh-TW" dirty="0" err="1" smtClean="0">
                <a:latin typeface="Microsoft YaHei UI Light" pitchFamily="34" charset="-122"/>
                <a:ea typeface="Microsoft YaHei UI Light" pitchFamily="34" charset="-122"/>
              </a:rPr>
              <a:t>Youtube</a:t>
            </a:r>
            <a:r>
              <a:rPr lang="zh-TW" altLang="en-US" dirty="0" smtClean="0">
                <a:latin typeface="Microsoft YaHei UI Light" pitchFamily="34" charset="-122"/>
                <a:ea typeface="Microsoft YaHei UI Light" pitchFamily="34" charset="-122"/>
              </a:rPr>
              <a:t>影片，可以直接點選欣賞</a:t>
            </a:r>
            <a:endParaRPr lang="zh-TW" altLang="en-US" dirty="0"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82702"/>
            <a:ext cx="7799866" cy="4238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971600" y="2060848"/>
            <a:ext cx="5544616" cy="3240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884368" y="4869159"/>
            <a:ext cx="648072" cy="651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012160" y="5579948"/>
            <a:ext cx="267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TW" altLang="en-US" dirty="0" smtClean="0"/>
              <a:t>點擊按鈕就會</a:t>
            </a:r>
            <a:r>
              <a:rPr lang="en-US" altLang="zh-TW" dirty="0" err="1" smtClean="0"/>
              <a:t>GoToTop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539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YaHei UI" pitchFamily="34" charset="-122"/>
                <a:ea typeface="Microsoft YaHei UI" pitchFamily="34" charset="-122"/>
              </a:rPr>
              <a:t>謝謝觀看</a:t>
            </a:r>
            <a:endParaRPr lang="zh-TW" altLang="en-US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 descr="PX7tuK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63307" y="3883897"/>
            <a:ext cx="3500430" cy="15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itchFamily="34" charset="-122"/>
                <a:ea typeface="Microsoft YaHei" pitchFamily="34" charset="-122"/>
              </a:rPr>
              <a:t>參考</a:t>
            </a:r>
            <a:r>
              <a:rPr lang="zh-TW" altLang="en-US" dirty="0" smtClean="0">
                <a:latin typeface="Microsoft YaHei" pitchFamily="34" charset="-122"/>
                <a:ea typeface="Microsoft YaHei" pitchFamily="34" charset="-122"/>
              </a:rPr>
              <a:t>來源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solidFill>
            <a:srgbClr val="FFFFFF">
              <a:alpha val="3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altLang="zh-TW" sz="1600" dirty="0" smtClean="0">
                <a:latin typeface="Microsoft YaHei Light" pitchFamily="34" charset="-122"/>
                <a:ea typeface="Microsoft YaHei Light" pitchFamily="34" charset="-122"/>
              </a:rPr>
              <a:t>&lt;</a:t>
            </a:r>
            <a:r>
              <a:rPr lang="zh-TW" altLang="en-US" sz="1600" dirty="0" smtClean="0">
                <a:latin typeface="Microsoft YaHei Light" pitchFamily="34" charset="-122"/>
                <a:ea typeface="Microsoft YaHei Light" pitchFamily="34" charset="-122"/>
              </a:rPr>
              <a:t>我們這一家</a:t>
            </a:r>
            <a:r>
              <a:rPr lang="en-US" altLang="zh-TW" sz="1600" dirty="0" smtClean="0">
                <a:latin typeface="Microsoft YaHei Light" pitchFamily="34" charset="-122"/>
                <a:ea typeface="Microsoft YaHei Light" pitchFamily="34" charset="-122"/>
              </a:rPr>
              <a:t>&gt;</a:t>
            </a:r>
            <a:r>
              <a:rPr lang="zh-TW" altLang="en-US" sz="1600" dirty="0" smtClean="0">
                <a:latin typeface="Microsoft YaHei Light" pitchFamily="34" charset="-122"/>
                <a:ea typeface="Microsoft YaHei Light" pitchFamily="34" charset="-122"/>
              </a:rPr>
              <a:t>台視官網</a:t>
            </a:r>
            <a:r>
              <a:rPr lang="en-US" altLang="zh-TW" sz="1600" dirty="0" smtClean="0">
                <a:latin typeface="Microsoft YaHei Light" pitchFamily="34" charset="-122"/>
                <a:ea typeface="Microsoft YaHei Light" pitchFamily="34" charset="-122"/>
              </a:rPr>
              <a:t>:</a:t>
            </a:r>
          </a:p>
          <a:p>
            <a:pPr lvl="1"/>
            <a:r>
              <a:rPr lang="zh-TW" altLang="en-US" sz="1600" dirty="0" smtClean="0">
                <a:latin typeface="Microsoft YaHei Light" pitchFamily="34" charset="-122"/>
                <a:ea typeface="Microsoft YaHei Light" pitchFamily="34" charset="-122"/>
              </a:rPr>
              <a:t>舊版</a:t>
            </a:r>
            <a:r>
              <a:rPr lang="en-US" altLang="zh-TW" sz="1600" dirty="0" smtClean="0">
                <a:latin typeface="Microsoft YaHei Light" pitchFamily="34" charset="-122"/>
                <a:ea typeface="Microsoft YaHei Light" pitchFamily="34" charset="-122"/>
              </a:rPr>
              <a:t>:</a:t>
            </a:r>
            <a:r>
              <a:rPr lang="zh-TW" altLang="en-US" sz="1600" dirty="0" smtClean="0">
                <a:latin typeface="Microsoft YaHei Light" pitchFamily="34" charset="-122"/>
                <a:ea typeface="Microsoft YaHei Light" pitchFamily="34" charset="-122"/>
              </a:rPr>
              <a:t> </a:t>
            </a:r>
            <a:r>
              <a:rPr lang="en-US" altLang="zh-TW" sz="1600" dirty="0" smtClean="0">
                <a:latin typeface="Microsoft YaHei Light" pitchFamily="34" charset="-122"/>
                <a:ea typeface="Microsoft YaHei Light" pitchFamily="34" charset="-122"/>
              </a:rPr>
              <a:t>https://www.ttv.com.tw/drama09/atashinchi/</a:t>
            </a:r>
          </a:p>
          <a:p>
            <a:pPr lvl="1"/>
            <a:r>
              <a:rPr lang="zh-TW" altLang="en-US" sz="1600" dirty="0" smtClean="0">
                <a:latin typeface="Microsoft YaHei Light" pitchFamily="34" charset="-122"/>
                <a:ea typeface="Microsoft YaHei Light" pitchFamily="34" charset="-122"/>
              </a:rPr>
              <a:t>新版</a:t>
            </a:r>
            <a:r>
              <a:rPr lang="en-US" altLang="zh-TW" sz="1600" dirty="0" smtClean="0">
                <a:latin typeface="Microsoft YaHei Light" pitchFamily="34" charset="-122"/>
                <a:ea typeface="Microsoft YaHei Light" pitchFamily="34" charset="-122"/>
              </a:rPr>
              <a:t>: https://www.ttv.com.tw/drama15/atashinchi_New/index.htm</a:t>
            </a:r>
            <a:endParaRPr lang="en-US" altLang="zh-TW" sz="1600" dirty="0">
              <a:latin typeface="Microsoft YaHei Light" pitchFamily="34" charset="-122"/>
              <a:ea typeface="Microsoft YaHei Light" pitchFamily="34" charset="-122"/>
            </a:endParaRPr>
          </a:p>
          <a:p>
            <a:r>
              <a:rPr lang="en-US" altLang="zh-TW" sz="1600" dirty="0" smtClean="0">
                <a:latin typeface="Microsoft YaHei Light" pitchFamily="34" charset="-122"/>
                <a:ea typeface="Microsoft YaHei Light" pitchFamily="34" charset="-122"/>
              </a:rPr>
              <a:t>&lt;</a:t>
            </a:r>
            <a:r>
              <a:rPr lang="zh-TW" altLang="en-US" sz="1600" dirty="0" smtClean="0">
                <a:latin typeface="Microsoft YaHei Light" pitchFamily="34" charset="-122"/>
                <a:ea typeface="Microsoft YaHei Light" pitchFamily="34" charset="-122"/>
              </a:rPr>
              <a:t>我們這一家</a:t>
            </a:r>
            <a:r>
              <a:rPr lang="en-US" altLang="zh-TW" sz="1600" dirty="0" smtClean="0">
                <a:latin typeface="Microsoft YaHei Light" pitchFamily="34" charset="-122"/>
                <a:ea typeface="Microsoft YaHei Light" pitchFamily="34" charset="-122"/>
              </a:rPr>
              <a:t>&gt;</a:t>
            </a:r>
            <a:r>
              <a:rPr lang="zh-TW" altLang="en-US" sz="1600" dirty="0" smtClean="0">
                <a:latin typeface="Microsoft YaHei Light" pitchFamily="34" charset="-122"/>
                <a:ea typeface="Microsoft YaHei Light" pitchFamily="34" charset="-122"/>
              </a:rPr>
              <a:t>維基百科</a:t>
            </a:r>
            <a:r>
              <a:rPr lang="en-US" altLang="zh-TW" sz="1600" dirty="0" smtClean="0">
                <a:latin typeface="Microsoft YaHei Light" pitchFamily="34" charset="-122"/>
                <a:ea typeface="Microsoft YaHei Light" pitchFamily="34" charset="-122"/>
              </a:rPr>
              <a:t>:</a:t>
            </a:r>
          </a:p>
          <a:p>
            <a:pPr lvl="1"/>
            <a:r>
              <a:rPr lang="en-US" altLang="zh-TW" sz="1600" dirty="0" smtClean="0">
                <a:latin typeface="Microsoft YaHei Light" pitchFamily="34" charset="-122"/>
                <a:ea typeface="Microsoft YaHei Light" pitchFamily="34" charset="-122"/>
              </a:rPr>
              <a:t>https://zh.wikipedia.org/wiki/%E6%88%91%E5%80%91%E9%80%99%E4%B8%80%E5%AE%B6</a:t>
            </a:r>
            <a:endParaRPr lang="en-US" altLang="zh-TW" sz="1600" dirty="0">
              <a:latin typeface="Microsoft YaHei Light" pitchFamily="34" charset="-122"/>
              <a:ea typeface="Microsoft YaHei Light" pitchFamily="34" charset="-122"/>
            </a:endParaRPr>
          </a:p>
          <a:p>
            <a:r>
              <a:rPr lang="zh-TW" altLang="en-US" sz="1600" dirty="0" smtClean="0">
                <a:latin typeface="Microsoft YaHei Light" pitchFamily="34" charset="-122"/>
                <a:ea typeface="Microsoft YaHei Light" pitchFamily="34" charset="-122"/>
              </a:rPr>
              <a:t>其他資料</a:t>
            </a:r>
            <a:r>
              <a:rPr lang="en-US" altLang="zh-TW" sz="1600" dirty="0" smtClean="0">
                <a:latin typeface="Microsoft YaHei Light" pitchFamily="34" charset="-122"/>
                <a:ea typeface="Microsoft YaHei Light" pitchFamily="34" charset="-122"/>
              </a:rPr>
              <a:t>:</a:t>
            </a:r>
          </a:p>
          <a:p>
            <a:pPr lvl="1"/>
            <a:r>
              <a:rPr lang="en-US" altLang="zh-TW" sz="1200" dirty="0" smtClean="0">
                <a:latin typeface="Microsoft YaHei Light" pitchFamily="34" charset="-122"/>
                <a:ea typeface="Microsoft YaHei Light" pitchFamily="34" charset="-122"/>
                <a:hlinkClick r:id="rId2"/>
              </a:rPr>
              <a:t>https://www.linetv.tw/drama/10511/eps/1</a:t>
            </a:r>
            <a:endParaRPr lang="en-US" altLang="zh-TW" sz="1200" dirty="0" smtClean="0">
              <a:latin typeface="Microsoft YaHei Light" pitchFamily="34" charset="-122"/>
              <a:ea typeface="Microsoft YaHei Light" pitchFamily="34" charset="-122"/>
            </a:endParaRPr>
          </a:p>
          <a:p>
            <a:pPr lvl="1"/>
            <a:r>
              <a:rPr lang="en-US" altLang="zh-TW" sz="1200" dirty="0" smtClean="0">
                <a:latin typeface="Microsoft YaHei Light" pitchFamily="34" charset="-122"/>
                <a:ea typeface="Microsoft YaHei Light" pitchFamily="34" charset="-122"/>
                <a:hlinkClick r:id="rId3"/>
              </a:rPr>
              <a:t>https://www.potatomedia.co/post/7e58ae6d-1c91-486e-a648-3ddf1785ec40</a:t>
            </a:r>
            <a:endParaRPr lang="en-US" altLang="zh-TW" sz="1200" dirty="0" smtClean="0">
              <a:latin typeface="Microsoft YaHei Light" pitchFamily="34" charset="-122"/>
              <a:ea typeface="Microsoft YaHei Light" pitchFamily="34" charset="-122"/>
            </a:endParaRPr>
          </a:p>
          <a:p>
            <a:pPr lvl="1"/>
            <a:r>
              <a:rPr lang="en-US" altLang="zh-TW" sz="1200" dirty="0" smtClean="0">
                <a:latin typeface="Microsoft YaHei Light" pitchFamily="34" charset="-122"/>
                <a:ea typeface="Microsoft YaHei Light" pitchFamily="34" charset="-122"/>
                <a:hlinkClick r:id="rId4"/>
              </a:rPr>
              <a:t>https://movies.yahoo.com.tw/movieinfo_main.html/id=3674</a:t>
            </a:r>
            <a:endParaRPr lang="en-US" altLang="zh-TW" sz="1200" dirty="0" smtClean="0">
              <a:latin typeface="Microsoft YaHei Light" pitchFamily="34" charset="-122"/>
              <a:ea typeface="Microsoft YaHei Light" pitchFamily="34" charset="-122"/>
            </a:endParaRPr>
          </a:p>
          <a:p>
            <a:pPr lvl="1"/>
            <a:r>
              <a:rPr lang="en-US" altLang="zh-TW" sz="1200" dirty="0" smtClean="0">
                <a:latin typeface="Microsoft YaHei Light" pitchFamily="34" charset="-122"/>
                <a:ea typeface="Microsoft YaHei Light" pitchFamily="34" charset="-122"/>
                <a:hlinkClick r:id="rId5"/>
              </a:rPr>
              <a:t>https://movies.yahoo.com.tw/movieinfo_main.html/id=2162</a:t>
            </a:r>
            <a:endParaRPr lang="en-US" altLang="zh-TW" sz="1200" dirty="0" smtClean="0">
              <a:latin typeface="Microsoft YaHei Light" pitchFamily="34" charset="-122"/>
              <a:ea typeface="Microsoft YaHei Light" pitchFamily="34" charset="-122"/>
            </a:endParaRPr>
          </a:p>
          <a:p>
            <a:pPr lvl="1"/>
            <a:r>
              <a:rPr lang="en-US" altLang="zh-TW" sz="1200" dirty="0" smtClean="0">
                <a:latin typeface="Microsoft YaHei Light" pitchFamily="34" charset="-122"/>
                <a:ea typeface="Microsoft YaHei Light" pitchFamily="34" charset="-122"/>
                <a:hlinkClick r:id="rId6"/>
              </a:rPr>
              <a:t>https://www.avex.com.tw/atashinchi/</a:t>
            </a:r>
            <a:endParaRPr lang="en-US" altLang="zh-TW" sz="1200" dirty="0" smtClean="0">
              <a:latin typeface="Microsoft YaHei Light" pitchFamily="34" charset="-122"/>
              <a:ea typeface="Microsoft YaHei Light" pitchFamily="34" charset="-122"/>
            </a:endParaRPr>
          </a:p>
          <a:p>
            <a:pPr lvl="1"/>
            <a:r>
              <a:rPr lang="en-US" altLang="zh-TW" sz="1200" dirty="0" smtClean="0">
                <a:latin typeface="Microsoft YaHei Light" pitchFamily="34" charset="-122"/>
                <a:ea typeface="Microsoft YaHei Light" pitchFamily="34" charset="-122"/>
                <a:hlinkClick r:id="rId7"/>
              </a:rPr>
              <a:t>https://www.walkerland.com.tw/subject/view/97251</a:t>
            </a:r>
            <a:endParaRPr lang="en-US" altLang="zh-TW" sz="1200" dirty="0" smtClean="0">
              <a:latin typeface="Microsoft YaHei Light" pitchFamily="34" charset="-122"/>
              <a:ea typeface="Microsoft YaHei Light" pitchFamily="34" charset="-122"/>
            </a:endParaRPr>
          </a:p>
          <a:p>
            <a:pPr lvl="1"/>
            <a:r>
              <a:rPr lang="en-US" altLang="zh-TW" sz="1200" dirty="0" smtClean="0">
                <a:latin typeface="Microsoft YaHei Light" pitchFamily="34" charset="-122"/>
                <a:ea typeface="Microsoft YaHei Light" pitchFamily="34" charset="-122"/>
                <a:hlinkClick r:id="rId8"/>
              </a:rPr>
              <a:t>https://sites.google.com/site/s10510832/yan-jiu-zhu-ti/wo-men-zhe-yi-jia</a:t>
            </a:r>
            <a:endParaRPr lang="en-US" altLang="zh-TW" sz="1200" dirty="0" smtClean="0">
              <a:latin typeface="Microsoft YaHei Light" pitchFamily="34" charset="-122"/>
              <a:ea typeface="Microsoft YaHei Light" pitchFamily="34" charset="-122"/>
            </a:endParaRPr>
          </a:p>
          <a:p>
            <a:pPr lvl="1"/>
            <a:r>
              <a:rPr lang="en-US" altLang="zh-TW" sz="1200" dirty="0" smtClean="0">
                <a:latin typeface="Microsoft YaHei Light" pitchFamily="34" charset="-122"/>
                <a:ea typeface="Microsoft YaHei Light" pitchFamily="34" charset="-122"/>
              </a:rPr>
              <a:t>https://hk.ulifestyle.com.hk/topic/detail/211022/%E6%88%91%E5%80%91%E9%80%99%E4%B8%80%E5%AE%B6-%E5%AE%98%E6%96%B9youtube%E5%85%8D%E8%B2%BB%E7%9D%87-%E9%87%8D%E6%BA%AB%E9%AB%98%E6%B8%85%E7%89%88270%E9%9B%86%E8%8A%B1%E5%B8%AB%E5%A5%B6%E7%88%86%E7%AC%91%E6%95%85%E4%BA%8B/2</a:t>
            </a:r>
          </a:p>
          <a:p>
            <a:pPr lvl="1"/>
            <a:r>
              <a:rPr lang="en-US" altLang="zh-TW" sz="1200" dirty="0" smtClean="0">
                <a:latin typeface="Microsoft YaHei Light" pitchFamily="34" charset="-122"/>
                <a:ea typeface="Microsoft YaHei Light" pitchFamily="34" charset="-122"/>
                <a:hlinkClick r:id="rId9"/>
              </a:rPr>
              <a:t>https://www.animax.co.jp/special/atashinchi</a:t>
            </a:r>
            <a:endParaRPr lang="en-US" altLang="zh-TW" sz="1200" dirty="0" smtClean="0">
              <a:latin typeface="Microsoft YaHei Light" pitchFamily="34" charset="-122"/>
              <a:ea typeface="Microsoft YaHei Light" pitchFamily="34" charset="-122"/>
            </a:endParaRPr>
          </a:p>
          <a:p>
            <a:pPr lvl="1">
              <a:buNone/>
            </a:pPr>
            <a:endParaRPr lang="en-US" altLang="zh-TW" sz="1200" dirty="0" smtClean="0">
              <a:latin typeface="Microsoft YaHei Light" pitchFamily="34" charset="-122"/>
              <a:ea typeface="Microsoft YaHei Light" pitchFamily="34" charset="-122"/>
            </a:endParaRPr>
          </a:p>
          <a:p>
            <a:pPr lvl="1"/>
            <a:endParaRPr lang="en-US" altLang="zh-TW" sz="1200" dirty="0" smtClean="0">
              <a:latin typeface="Microsoft YaHei Light" pitchFamily="34" charset="-122"/>
              <a:ea typeface="Microsoft YaHei Light" pitchFamily="34" charset="-122"/>
            </a:endParaRPr>
          </a:p>
          <a:p>
            <a:pPr lvl="1"/>
            <a:endParaRPr lang="zh-TW" altLang="en-US" sz="1200" dirty="0">
              <a:latin typeface="Microsoft YaHei Light" pitchFamily="34" charset="-122"/>
              <a:ea typeface="Microsoft YaHei Light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itchFamily="34" charset="-122"/>
                <a:ea typeface="Microsoft YaHei" pitchFamily="34" charset="-122"/>
              </a:rPr>
              <a:t>發想動機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solidFill>
            <a:srgbClr val="FFFFFF">
              <a:alpha val="30196"/>
            </a:srgb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altLang="zh-TW" dirty="0">
              <a:latin typeface="Microsoft YaHei Light" pitchFamily="34" charset="-122"/>
              <a:ea typeface="Microsoft YaHei Light" pitchFamily="34" charset="-122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Microsoft YaHei Light" pitchFamily="34" charset="-122"/>
                <a:ea typeface="Microsoft YaHei Light" pitchFamily="34" charset="-122"/>
              </a:rPr>
              <a:t>每天一回到</a:t>
            </a:r>
            <a:r>
              <a:rPr lang="zh-TW" altLang="en-US" dirty="0">
                <a:latin typeface="Microsoft YaHei Light" pitchFamily="34" charset="-122"/>
                <a:ea typeface="Microsoft YaHei Light" pitchFamily="34" charset="-122"/>
              </a:rPr>
              <a:t>家打開電視，映入眼簾的即是卡通</a:t>
            </a:r>
            <a:r>
              <a:rPr lang="en-US" altLang="zh-TW" dirty="0">
                <a:latin typeface="Microsoft YaHei Light" pitchFamily="34" charset="-122"/>
                <a:ea typeface="Microsoft YaHei Light" pitchFamily="34" charset="-122"/>
              </a:rPr>
              <a:t>&lt;</a:t>
            </a:r>
            <a:r>
              <a:rPr lang="zh-TW" altLang="en-US" dirty="0">
                <a:latin typeface="Microsoft YaHei Light" pitchFamily="34" charset="-122"/>
                <a:ea typeface="Microsoft YaHei Light" pitchFamily="34" charset="-122"/>
              </a:rPr>
              <a:t>我們這一家</a:t>
            </a:r>
            <a:r>
              <a:rPr lang="en-US" altLang="zh-TW" dirty="0">
                <a:latin typeface="Microsoft YaHei Light" pitchFamily="34" charset="-122"/>
                <a:ea typeface="Microsoft YaHei Light" pitchFamily="34" charset="-122"/>
              </a:rPr>
              <a:t>&gt;</a:t>
            </a:r>
            <a:r>
              <a:rPr lang="zh-TW" altLang="en-US" dirty="0" smtClean="0">
                <a:latin typeface="Microsoft YaHei Light" pitchFamily="34" charset="-122"/>
                <a:ea typeface="Microsoft YaHei Light" pitchFamily="34" charset="-122"/>
              </a:rPr>
              <a:t>，每當這時，都必須把節目看完才捨得離開，因為</a:t>
            </a:r>
            <a:r>
              <a:rPr lang="zh-TW" altLang="en-US" dirty="0">
                <a:latin typeface="Microsoft YaHei Light" pitchFamily="34" charset="-122"/>
                <a:ea typeface="Microsoft YaHei Light" pitchFamily="34" charset="-122"/>
              </a:rPr>
              <a:t>內容實在太有趣了，因此也想把這</a:t>
            </a:r>
            <a:r>
              <a:rPr lang="zh-TW" altLang="en-US" dirty="0" smtClean="0">
                <a:latin typeface="Microsoft YaHei Light" pitchFamily="34" charset="-122"/>
                <a:ea typeface="Microsoft YaHei Light" pitchFamily="34" charset="-122"/>
              </a:rPr>
              <a:t>部卡通</a:t>
            </a:r>
            <a:r>
              <a:rPr lang="zh-TW" altLang="en-US" dirty="0">
                <a:latin typeface="Microsoft YaHei Light" pitchFamily="34" charset="-122"/>
                <a:ea typeface="Microsoft YaHei Light" pitchFamily="34" charset="-122"/>
              </a:rPr>
              <a:t>介紹給更多人去觀賞。</a:t>
            </a:r>
            <a:endParaRPr lang="en-US" altLang="zh-TW" dirty="0">
              <a:latin typeface="Microsoft YaHei Light" pitchFamily="34" charset="-122"/>
              <a:ea typeface="Microsoft YaHei Light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TW" dirty="0">
              <a:latin typeface="Microsoft YaHei Light" pitchFamily="34" charset="-122"/>
              <a:ea typeface="Microsoft YaHei Light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Microsoft YaHei Light" pitchFamily="34" charset="-122"/>
                <a:ea typeface="Microsoft YaHei Light" pitchFamily="34" charset="-122"/>
              </a:rPr>
              <a:t>&lt;</a:t>
            </a:r>
            <a:r>
              <a:rPr lang="zh-TW" altLang="en-US" dirty="0">
                <a:latin typeface="Microsoft YaHei Light" pitchFamily="34" charset="-122"/>
                <a:ea typeface="Microsoft YaHei Light" pitchFamily="34" charset="-122"/>
              </a:rPr>
              <a:t>我們這一家</a:t>
            </a:r>
            <a:r>
              <a:rPr lang="en-US" altLang="zh-TW" dirty="0">
                <a:latin typeface="Microsoft YaHei Light" pitchFamily="34" charset="-122"/>
                <a:ea typeface="Microsoft YaHei Light" pitchFamily="34" charset="-122"/>
              </a:rPr>
              <a:t>&gt;</a:t>
            </a:r>
            <a:r>
              <a:rPr lang="zh-TW" altLang="en-US" dirty="0">
                <a:latin typeface="Microsoft YaHei Light" pitchFamily="34" charset="-122"/>
                <a:ea typeface="Microsoft YaHei Light" pitchFamily="34" charset="-122"/>
              </a:rPr>
              <a:t>雖然故事貼近生活，人物個性鮮明，但透過簡單的介紹沒辦法吸引到人，因此發想做一個較為齊全地網站介紹，讓更多人喜歡這部卡通。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12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Microsoft YaHei" pitchFamily="34" charset="-122"/>
                <a:ea typeface="Microsoft YaHei" pitchFamily="34" charset="-122"/>
              </a:rPr>
              <a:t>使用工具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5" name="內容版面配置區 4" descr="htmlLOG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274" y="1600200"/>
            <a:ext cx="3725452" cy="4525963"/>
          </a:xfrm>
        </p:spPr>
      </p:pic>
    </p:spTree>
    <p:extLst>
      <p:ext uri="{BB962C8B-B14F-4D97-AF65-F5344CB8AC3E}">
        <p14:creationId xmlns:p14="http://schemas.microsoft.com/office/powerpoint/2010/main" val="233368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排標題 9"/>
          <p:cNvSpPr>
            <a:spLocks noGrp="1"/>
          </p:cNvSpPr>
          <p:nvPr>
            <p:ph type="title" orient="vert"/>
          </p:nvPr>
        </p:nvSpPr>
        <p:spPr>
          <a:xfrm>
            <a:off x="357158" y="357166"/>
            <a:ext cx="2057400" cy="5851525"/>
          </a:xfrm>
          <a:noFill/>
        </p:spPr>
        <p:txBody>
          <a:bodyPr/>
          <a:lstStyle/>
          <a:p>
            <a:r>
              <a:rPr lang="zh-TW" altLang="en-US" b="1" dirty="0" smtClean="0">
                <a:latin typeface="Microsoft YaHei" pitchFamily="34" charset="-122"/>
                <a:ea typeface="Microsoft YaHei" pitchFamily="34" charset="-122"/>
              </a:rPr>
              <a:t>製作流程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zh-TW" altLang="en-US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orient="vert" idx="1"/>
          </p:nvPr>
        </p:nvSpPr>
        <p:spPr>
          <a:xfrm>
            <a:off x="2290457" y="166956"/>
            <a:ext cx="6019800" cy="6202615"/>
          </a:xfrm>
          <a:solidFill>
            <a:srgbClr val="FFFFFF">
              <a:alpha val="30196"/>
            </a:srgbClr>
          </a:solidFill>
          <a:ln w="3175">
            <a:noFill/>
          </a:ln>
        </p:spPr>
        <p:txBody>
          <a:bodyPr/>
          <a:lstStyle/>
          <a:p>
            <a:pPr>
              <a:buNone/>
            </a:pP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4000496" y="428604"/>
            <a:ext cx="2599722" cy="535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確認主題</a:t>
            </a:r>
            <a:endParaRPr lang="zh-TW" altLang="en-US" dirty="0"/>
          </a:p>
        </p:txBody>
      </p:sp>
      <p:sp>
        <p:nvSpPr>
          <p:cNvPr id="11" name="向下箭號 10"/>
          <p:cNvSpPr/>
          <p:nvPr/>
        </p:nvSpPr>
        <p:spPr>
          <a:xfrm>
            <a:off x="5072066" y="1071546"/>
            <a:ext cx="500066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4000496" y="1714488"/>
            <a:ext cx="2599722" cy="535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版面設計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4000496" y="3000372"/>
            <a:ext cx="2599722" cy="535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蒐集資料</a:t>
            </a:r>
            <a:endParaRPr lang="zh-TW" altLang="en-US" dirty="0"/>
          </a:p>
        </p:txBody>
      </p:sp>
      <p:sp>
        <p:nvSpPr>
          <p:cNvPr id="18" name="向下箭號 17"/>
          <p:cNvSpPr/>
          <p:nvPr/>
        </p:nvSpPr>
        <p:spPr>
          <a:xfrm>
            <a:off x="5072066" y="2357430"/>
            <a:ext cx="500066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4000496" y="4286256"/>
            <a:ext cx="2599722" cy="535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撰寫大綱</a:t>
            </a:r>
            <a:endParaRPr lang="zh-TW" altLang="en-US" dirty="0"/>
          </a:p>
        </p:txBody>
      </p:sp>
      <p:sp>
        <p:nvSpPr>
          <p:cNvPr id="22" name="圓角矩形 21"/>
          <p:cNvSpPr/>
          <p:nvPr/>
        </p:nvSpPr>
        <p:spPr>
          <a:xfrm>
            <a:off x="4000496" y="5572140"/>
            <a:ext cx="2599722" cy="535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開始製作</a:t>
            </a:r>
            <a:endParaRPr lang="zh-TW" altLang="en-US" dirty="0"/>
          </a:p>
        </p:txBody>
      </p:sp>
      <p:sp>
        <p:nvSpPr>
          <p:cNvPr id="23" name="向下箭號 22"/>
          <p:cNvSpPr/>
          <p:nvPr/>
        </p:nvSpPr>
        <p:spPr>
          <a:xfrm>
            <a:off x="5072066" y="3643314"/>
            <a:ext cx="500066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下箭號 23"/>
          <p:cNvSpPr/>
          <p:nvPr/>
        </p:nvSpPr>
        <p:spPr>
          <a:xfrm>
            <a:off x="5072066" y="4929198"/>
            <a:ext cx="500066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YaHei UI" pitchFamily="34" charset="-122"/>
                <a:ea typeface="Microsoft YaHei UI" pitchFamily="34" charset="-122"/>
              </a:rPr>
              <a:t>手繪切版設計圖</a:t>
            </a:r>
            <a:endParaRPr lang="zh-TW" altLang="en-US" dirty="0">
              <a:latin typeface="Microsoft YaHei UI" pitchFamily="34" charset="-122"/>
              <a:ea typeface="Microsoft YaHei UI" pitchFamily="34" charset="-122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6" name="Picture 2" descr="C:\Users\user\Desktop\IMG_6526.HE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3" y="2533689"/>
            <a:ext cx="1919055" cy="255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esktop\IMG_6527.HE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34713"/>
            <a:ext cx="3279974" cy="24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user\Desktop\IMG_6528.HEI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39" y="2636912"/>
            <a:ext cx="3277041" cy="24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5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頁面介紹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 descr="PX7tuK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792" y="3717032"/>
            <a:ext cx="3500430" cy="150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4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itchFamily="34" charset="-122"/>
                <a:ea typeface="Microsoft YaHei" pitchFamily="34" charset="-122"/>
              </a:rPr>
              <a:t>首頁</a:t>
            </a:r>
            <a:endParaRPr lang="zh-TW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3608" y="2060848"/>
            <a:ext cx="7116446" cy="359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6012160" y="1988840"/>
            <a:ext cx="20882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55774" y="1529413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TW" altLang="en-US" dirty="0">
                <a:latin typeface="Microsoft YaHei UI Light" pitchFamily="34" charset="-122"/>
                <a:ea typeface="Microsoft YaHei UI Light" pitchFamily="34" charset="-122"/>
              </a:rPr>
              <a:t>點擊</a:t>
            </a:r>
            <a:r>
              <a:rPr lang="zh-TW" altLang="en-US" dirty="0" smtClean="0">
                <a:latin typeface="Microsoft YaHei UI Light" pitchFamily="34" charset="-122"/>
                <a:ea typeface="Microsoft YaHei UI Light" pitchFamily="34" charset="-122"/>
              </a:rPr>
              <a:t>導覽列可前往各網頁介紹</a:t>
            </a:r>
            <a:endParaRPr lang="zh-TW" altLang="en-US" dirty="0"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11760" y="2924944"/>
            <a:ext cx="4392488" cy="252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926263" y="5733256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TW" altLang="en-US" dirty="0" smtClean="0">
                <a:latin typeface="Microsoft YaHei UI Light" pitchFamily="34" charset="-122"/>
                <a:ea typeface="Microsoft YaHei UI Light" pitchFamily="34" charset="-122"/>
              </a:rPr>
              <a:t>點擊中間動畫圖片前往故事大綱頁面</a:t>
            </a:r>
            <a:endParaRPr lang="en-US" altLang="zh-TW" dirty="0" smtClean="0"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03648" y="1988840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91278" y="1521278"/>
            <a:ext cx="325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TW" altLang="en-US" dirty="0" smtClean="0">
                <a:latin typeface="Microsoft YaHei UI Light" pitchFamily="34" charset="-122"/>
                <a:ea typeface="Microsoft YaHei UI Light" pitchFamily="34" charset="-122"/>
              </a:rPr>
              <a:t>點擊</a:t>
            </a:r>
            <a:r>
              <a:rPr lang="en-US" altLang="zh-TW" dirty="0" smtClean="0">
                <a:latin typeface="Microsoft YaHei UI Light" pitchFamily="34" charset="-122"/>
                <a:ea typeface="Microsoft YaHei UI Light" pitchFamily="34" charset="-122"/>
              </a:rPr>
              <a:t>logo</a:t>
            </a:r>
            <a:r>
              <a:rPr lang="zh-TW" altLang="en-US" dirty="0" smtClean="0">
                <a:latin typeface="Microsoft YaHei UI Light" pitchFamily="34" charset="-122"/>
                <a:ea typeface="Microsoft YaHei UI Light" pitchFamily="34" charset="-122"/>
              </a:rPr>
              <a:t>圖片即會回到首頁</a:t>
            </a:r>
            <a:endParaRPr lang="zh-TW" altLang="en-US" dirty="0"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67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YaHei UI" pitchFamily="34" charset="-122"/>
                <a:ea typeface="Microsoft YaHei UI" pitchFamily="34" charset="-122"/>
              </a:rPr>
              <a:t>故事大綱頁面</a:t>
            </a:r>
            <a:endParaRPr lang="zh-TW" altLang="en-US" dirty="0">
              <a:latin typeface="Microsoft YaHei UI" pitchFamily="34" charset="-122"/>
              <a:ea typeface="Microsoft YaHei UI" pitchFamily="34" charset="-122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14" y="1501786"/>
            <a:ext cx="5647828" cy="392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746" y="2219062"/>
            <a:ext cx="4839149" cy="296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203848" y="569260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TW" altLang="en-US" dirty="0" smtClean="0">
                <a:latin typeface="Microsoft YaHei UI Light" pitchFamily="34" charset="-122"/>
                <a:ea typeface="Microsoft YaHei UI Light" pitchFamily="34" charset="-122"/>
              </a:rPr>
              <a:t>使用輪播元件呈現劇照</a:t>
            </a:r>
            <a:endParaRPr lang="zh-TW" altLang="en-US" dirty="0"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42017" y="1973948"/>
            <a:ext cx="5111386" cy="3344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8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</TotalTime>
  <Words>320</Words>
  <Application>Microsoft Office PowerPoint</Application>
  <PresentationFormat>如螢幕大小 (4:3)</PresentationFormat>
  <Paragraphs>54</Paragraphs>
  <Slides>14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 專題發表  </vt:lpstr>
      <vt:lpstr>參考來源</vt:lpstr>
      <vt:lpstr>發想動機</vt:lpstr>
      <vt:lpstr>使用工具</vt:lpstr>
      <vt:lpstr>製作流程 </vt:lpstr>
      <vt:lpstr>手繪切版設計圖</vt:lpstr>
      <vt:lpstr>頁面介紹</vt:lpstr>
      <vt:lpstr>首頁</vt:lpstr>
      <vt:lpstr>故事大綱頁面</vt:lpstr>
      <vt:lpstr>主要人物頁面</vt:lpstr>
      <vt:lpstr>周邊人物頁面</vt:lpstr>
      <vt:lpstr>其他頁面</vt:lpstr>
      <vt:lpstr>相關連結頁面</vt:lpstr>
      <vt:lpstr>謝謝觀看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前端工程師養成班期中發表 -以卡通&lt;我們這一家&gt;</dc:title>
  <dc:creator>user</dc:creator>
  <cp:lastModifiedBy>user</cp:lastModifiedBy>
  <cp:revision>45</cp:revision>
  <dcterms:created xsi:type="dcterms:W3CDTF">2022-04-17T14:21:26Z</dcterms:created>
  <dcterms:modified xsi:type="dcterms:W3CDTF">2022-07-14T16:56:53Z</dcterms:modified>
</cp:coreProperties>
</file>